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68" r:id="rId2"/>
    <p:sldId id="265" r:id="rId3"/>
    <p:sldId id="266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gCPLxMsZs8GdOsFxT0yu/UMXax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3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3" name="Google Shape;14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дерево, зеленый, снимок экрана, небо&#10;&#10;Автоматически созданное описание">
            <a:extLst>
              <a:ext uri="{FF2B5EF4-FFF2-40B4-BE49-F238E27FC236}">
                <a16:creationId xmlns:a16="http://schemas.microsoft.com/office/drawing/2014/main" id="{CE68D519-ADFB-EB25-A085-31D628438C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Google Shape;85;p1">
            <a:extLst>
              <a:ext uri="{FF2B5EF4-FFF2-40B4-BE49-F238E27FC236}">
                <a16:creationId xmlns:a16="http://schemas.microsoft.com/office/drawing/2014/main" id="{447AFA80-DCE7-CB45-9259-CA167CE09BF3}"/>
              </a:ext>
            </a:extLst>
          </p:cNvPr>
          <p:cNvSpPr txBox="1"/>
          <p:nvPr/>
        </p:nvSpPr>
        <p:spPr>
          <a:xfrm>
            <a:off x="332509" y="2921189"/>
            <a:ext cx="11526982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ru-RU" sz="6000" b="1" i="0" u="none" strike="noStrike" cap="none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НАИМЕНОВАНИЕ КОМПАНИИ</a:t>
            </a:r>
            <a:endParaRPr sz="2400" b="0" i="0" u="none" strike="noStrike" cap="none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0EC72E-79E3-372D-D0E1-8A4F966AF6AF}"/>
              </a:ext>
            </a:extLst>
          </p:cNvPr>
          <p:cNvSpPr txBox="1"/>
          <p:nvPr/>
        </p:nvSpPr>
        <p:spPr>
          <a:xfrm>
            <a:off x="147828" y="6273225"/>
            <a:ext cx="4325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2025 год</a:t>
            </a:r>
          </a:p>
        </p:txBody>
      </p:sp>
    </p:spTree>
    <p:extLst>
      <p:ext uri="{BB962C8B-B14F-4D97-AF65-F5344CB8AC3E}">
        <p14:creationId xmlns:p14="http://schemas.microsoft.com/office/powerpoint/2010/main" val="407513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круг, Графика, снимок экрана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E0DC4FD3-6AD8-44F7-10C1-8D704F476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8909" y="6337019"/>
            <a:ext cx="1145310" cy="44910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6A05FD-AFB1-819F-F87F-E0E612D705B7}"/>
              </a:ext>
            </a:extLst>
          </p:cNvPr>
          <p:cNvSpPr txBox="1"/>
          <p:nvPr/>
        </p:nvSpPr>
        <p:spPr>
          <a:xfrm>
            <a:off x="2072302" y="2967335"/>
            <a:ext cx="80473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463A3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СПАСИБО ЗА ВНИМАНИЕ</a:t>
            </a:r>
          </a:p>
        </p:txBody>
      </p:sp>
      <p:pic>
        <p:nvPicPr>
          <p:cNvPr id="3" name="Рисунок 2" descr="Изображение выглядит как круг, Графика, снимок экрана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0F4E32E6-2BF2-FEE9-AF7F-31DA3F124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038" y="120947"/>
            <a:ext cx="2120399" cy="8314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7D2875-0D40-2B7A-CD90-A4F1E523E8F3}"/>
              </a:ext>
            </a:extLst>
          </p:cNvPr>
          <p:cNvSpPr txBox="1"/>
          <p:nvPr/>
        </p:nvSpPr>
        <p:spPr>
          <a:xfrm>
            <a:off x="4509563" y="6423089"/>
            <a:ext cx="317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solidFill>
                  <a:srgbClr val="463A3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г.________________, 2025 год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11</Words>
  <Application>Microsoft Office PowerPoint</Application>
  <PresentationFormat>Широкоэкранный</PresentationFormat>
  <Paragraphs>4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Криницкая</dc:creator>
  <cp:lastModifiedBy>Admin</cp:lastModifiedBy>
  <cp:revision>4</cp:revision>
  <dcterms:created xsi:type="dcterms:W3CDTF">2021-09-20T14:15:24Z</dcterms:created>
  <dcterms:modified xsi:type="dcterms:W3CDTF">2025-08-27T23:25:26Z</dcterms:modified>
</cp:coreProperties>
</file>