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57" r:id="rId10"/>
    <p:sldId id="258" r:id="rId11"/>
    <p:sldId id="259" r:id="rId12"/>
    <p:sldId id="266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bvvO3Kw8HSQRJ8xVJEXX1U+mQC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" initials="" lastIdx="5" clrIdx="0"/>
  <p:cmAuthor id="1" name="Зелёный и здоровый Офис" initials="" lastIdx="6" clrIdx="1"/>
  <p:cmAuthor id="2" name="Юлия Дзюба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53" autoAdjust="0"/>
  </p:normalViewPr>
  <p:slideViewPr>
    <p:cSldViewPr snapToGrid="0">
      <p:cViewPr varScale="1">
        <p:scale>
          <a:sx n="87" d="100"/>
          <a:sy n="87" d="100"/>
        </p:scale>
        <p:origin x="13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i="1" dirty="0">
                <a:latin typeface="Calibri"/>
                <a:ea typeface="Calibri"/>
                <a:cs typeface="Calibri"/>
                <a:sym typeface="Calibri"/>
              </a:rPr>
              <a:t>Добавить краткое описание (при наличии):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Делает ли компания проекты в области устойчивого развития?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Есть ли у компании  планы для расширения "зеленых" активностей на 2022 - 2023 </a:t>
            </a:r>
            <a:r>
              <a:rPr lang="ru-RU" sz="1100" dirty="0" err="1">
                <a:latin typeface="Calibri"/>
                <a:ea typeface="Calibri"/>
                <a:cs typeface="Calibri"/>
                <a:sym typeface="Calibri"/>
              </a:rPr>
              <a:t>гг</a:t>
            </a: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Проводит ли компания экологические мероприятия для сотрудников?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Проводит ли компания мероприятия по вопросам здоровья сотрудников?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Реализуются ли в компании обучающие программы для сотрудников?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Проводится ли обучение сотрудников экологическим компетенциям и компетенциям в области устойчивого развития?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Какие программы по адаптации работы сотрудников дистанционно были реализованы компанией в 2020-2022 гг.?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Проводится ли анализ результатов внедрения энергосберегающих решений на добавочную стоимость?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Какие инновации внедрены в вашей компании? </a:t>
            </a:r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Организована ли социальная дистанция?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Реализованы ли меры по ментальной и материальной поддержке сотрудников в период пандемии?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Организован ли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home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office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(оплачивается ли инет, куплены ли эргономичные стулья)?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Увеличен ли воздухообмен в здании/помещении?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Есть ли и используется ли возможность естественного проветривания?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Используются ли решения по ионизации и бактерицидному обеззараживанию помещения?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Мониторится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ли качество среды по параметрам CO2 и запыленность (1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ppm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2,5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ppm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Организован ли сбор масок и перчаток и передача их на утилизацию?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Обеспечены ли сотрудники многоразовыми хлопковыми масками в количествах, достаточных для смены в течение дня?</a:t>
            </a:r>
            <a:r>
              <a:rPr lang="ru-RU" dirty="0"/>
              <a:t> </a:t>
            </a:r>
            <a:endParaRPr dirty="0"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Есть ли у компании политика экологически ответственных и устойчивых закупок?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Политика ответственных закупок</a:t>
            </a:r>
            <a:b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Отдается ли предпочтение отделочным материалам и мебели с низким содержанием летучих органических соединений?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Закупка канцелярии (бумага, карандаши, многоразовые ручки, картриджи и т.п.)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Закупка санитарно-гигиенической продукции (туалетная бумага, мыло, моющие средства для уборки)</a:t>
            </a:r>
            <a:r>
              <a:rPr lang="ru-RU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Закупка пищевой продукции (вода, молоко, напитки, фрукты)</a:t>
            </a:r>
            <a:r>
              <a:rPr lang="ru-RU" dirty="0"/>
              <a:t> </a:t>
            </a:r>
            <a:endParaRPr dirty="0"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Сколько лет компания реализует программы в области экологии и устойчивого развития?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Какие  достижения / показатели и как изменились за последний год? (</a:t>
            </a:r>
            <a:r>
              <a:rPr lang="ru-RU" dirty="0" err="1"/>
              <a:t>ресурсоэффективность</a:t>
            </a:r>
            <a:r>
              <a:rPr lang="ru-RU" dirty="0"/>
              <a:t>, безопасность, информационная открытость, вовлеченность)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624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i="1" dirty="0">
                <a:latin typeface="Calibri"/>
                <a:ea typeface="Calibri"/>
                <a:cs typeface="Calibri"/>
                <a:sym typeface="Calibri"/>
              </a:rPr>
              <a:t>Пожалуйста опишите: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Объем потребления электричества кВт*ч на чел. в мес.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Объем потребления тепловой энергии кВт*ч/м2 в мес. в отопительный сезон.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Объем потребления воды м3 в мес.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Объем потребления бумаги листов/чел. в мес.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Объем отходов, которые сдаются на переработку кг/чел. в мес.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Объем смешанных ТКО, кг/чел. в мес.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Анализ динамики здоровья сотрудников.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alibri"/>
                <a:ea typeface="Calibri"/>
                <a:cs typeface="Calibri"/>
                <a:sym typeface="Calibri"/>
              </a:rPr>
              <a:t>Анализ динамики работоспособности сотрудников. </a:t>
            </a:r>
            <a:endParaRPr dirty="0"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217310" y="2342608"/>
            <a:ext cx="775738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EE2E24"/>
                </a:solidFill>
                <a:latin typeface="Arial"/>
                <a:ea typeface="Arial"/>
                <a:cs typeface="Arial"/>
                <a:sym typeface="Arial"/>
              </a:rPr>
              <a:t>НАИМЕНОВАНИЕ КОМПАНИИ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1040193" y="3807506"/>
            <a:ext cx="40800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Категория (по количеству сотрудников)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003926" y="4523975"/>
            <a:ext cx="424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Титул офиса (собственность/аренда)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003933" y="5240420"/>
            <a:ext cx="16031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Сертификация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341757" y="87750"/>
            <a:ext cx="11497942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УСТОЙЧИВОЕ РАЗВИТИЕ И ИННОВАЦИИ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/>
        </p:nvSpPr>
        <p:spPr>
          <a:xfrm>
            <a:off x="341756" y="96975"/>
            <a:ext cx="11371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МЕРЫ ПО ЗАЩИТЕ ЗДОРОВЬЯ СОТРУДНИКОВ В СВЯЗИ С COVID-19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1" descr="Изображение выглядит как текст&#10;&#10;Автоматически созданное описание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/>
          <p:nvPr/>
        </p:nvSpPr>
        <p:spPr>
          <a:xfrm>
            <a:off x="341530" y="92552"/>
            <a:ext cx="575447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Воздух</a:t>
            </a:r>
            <a:endParaRPr dirty="0"/>
          </a:p>
        </p:txBody>
      </p:sp>
      <p:sp>
        <p:nvSpPr>
          <p:cNvPr id="111" name="Google Shape;111;p6"/>
          <p:cNvSpPr txBox="1"/>
          <p:nvPr/>
        </p:nvSpPr>
        <p:spPr>
          <a:xfrm>
            <a:off x="6096000" y="92487"/>
            <a:ext cx="575447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Химическая продукция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/>
          <p:nvPr/>
        </p:nvSpPr>
        <p:spPr>
          <a:xfrm>
            <a:off x="341518" y="92550"/>
            <a:ext cx="5754482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Энергия</a:t>
            </a:r>
            <a:endParaRPr dirty="0"/>
          </a:p>
        </p:txBody>
      </p:sp>
      <p:sp>
        <p:nvSpPr>
          <p:cNvPr id="117" name="Google Shape;117;p7"/>
          <p:cNvSpPr txBox="1"/>
          <p:nvPr/>
        </p:nvSpPr>
        <p:spPr>
          <a:xfrm>
            <a:off x="6096000" y="92487"/>
            <a:ext cx="5754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Отходы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/>
        </p:nvSpPr>
        <p:spPr>
          <a:xfrm>
            <a:off x="323286" y="92550"/>
            <a:ext cx="577271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Вода</a:t>
            </a:r>
            <a:endParaRPr sz="2400" b="1" dirty="0">
              <a:solidFill>
                <a:srgbClr val="5046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6096000" y="92487"/>
            <a:ext cx="57727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Питание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/>
        </p:nvSpPr>
        <p:spPr>
          <a:xfrm>
            <a:off x="323272" y="92551"/>
            <a:ext cx="577272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Освещение</a:t>
            </a:r>
            <a:endParaRPr dirty="0"/>
          </a:p>
        </p:txBody>
      </p:sp>
      <p:sp>
        <p:nvSpPr>
          <p:cNvPr id="129" name="Google Shape;129;p9"/>
          <p:cNvSpPr txBox="1"/>
          <p:nvPr/>
        </p:nvSpPr>
        <p:spPr>
          <a:xfrm>
            <a:off x="6096000" y="92487"/>
            <a:ext cx="577272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Фитнес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/>
          <p:cNvSpPr txBox="1"/>
          <p:nvPr/>
        </p:nvSpPr>
        <p:spPr>
          <a:xfrm>
            <a:off x="341744" y="92366"/>
            <a:ext cx="575425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Комфорт</a:t>
            </a:r>
            <a:endParaRPr dirty="0"/>
          </a:p>
        </p:txBody>
      </p:sp>
      <p:sp>
        <p:nvSpPr>
          <p:cNvPr id="135" name="Google Shape;135;p10"/>
          <p:cNvSpPr txBox="1"/>
          <p:nvPr/>
        </p:nvSpPr>
        <p:spPr>
          <a:xfrm>
            <a:off x="6096000" y="92487"/>
            <a:ext cx="575425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Настроение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/>
          <p:nvPr/>
        </p:nvSpPr>
        <p:spPr>
          <a:xfrm>
            <a:off x="341758" y="96975"/>
            <a:ext cx="1147419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ОТВЕТСТВЕННЫЕ ЗАКУПКИ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341742" y="87749"/>
            <a:ext cx="115269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ДИНАМИКА РАЗВИТИЯ ЭКОЛОГИЗАЦИИ ОФИСА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01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341742" y="87749"/>
            <a:ext cx="115269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504642"/>
                </a:solidFill>
                <a:latin typeface="Calibri"/>
                <a:ea typeface="Calibri"/>
                <a:cs typeface="Calibri"/>
                <a:sym typeface="Calibri"/>
              </a:rPr>
              <a:t>КОЛИЧЕСТВЕННЫЕ ПОКАЗАТЕЛИ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Широкоэкранный</PresentationFormat>
  <Paragraphs>56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Криницкая</dc:creator>
  <cp:lastModifiedBy>Елена Криницкая</cp:lastModifiedBy>
  <cp:revision>1</cp:revision>
  <dcterms:created xsi:type="dcterms:W3CDTF">2021-09-20T14:15:24Z</dcterms:created>
  <dcterms:modified xsi:type="dcterms:W3CDTF">2022-02-10T20:41:29Z</dcterms:modified>
</cp:coreProperties>
</file>