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67" r:id="rId2"/>
    <p:sldId id="265" r:id="rId3"/>
    <p:sldId id="266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gCPLxMsZs8GdOsFxT0yu/UMXax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8" name="Google Shape;1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" name="Google Shape;14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дерево, текст, зеленый, небо&#10;&#10;Автоматически созданное описание">
            <a:extLst>
              <a:ext uri="{FF2B5EF4-FFF2-40B4-BE49-F238E27FC236}">
                <a16:creationId xmlns:a16="http://schemas.microsoft.com/office/drawing/2014/main" id="{70309472-CD9C-E438-2B85-7E4C50E85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Google Shape;85;p1">
            <a:extLst>
              <a:ext uri="{FF2B5EF4-FFF2-40B4-BE49-F238E27FC236}">
                <a16:creationId xmlns:a16="http://schemas.microsoft.com/office/drawing/2014/main" id="{447AFA80-DCE7-CB45-9259-CA167CE09BF3}"/>
              </a:ext>
            </a:extLst>
          </p:cNvPr>
          <p:cNvSpPr txBox="1"/>
          <p:nvPr/>
        </p:nvSpPr>
        <p:spPr>
          <a:xfrm>
            <a:off x="332509" y="2342608"/>
            <a:ext cx="11526982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ru-RU" sz="6000" b="1" i="0" u="none" strike="noStrike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sym typeface="Arial"/>
              </a:rPr>
              <a:t>НАИМЕНОВАНИЕ КОМПАНИИ</a:t>
            </a:r>
            <a:endParaRPr sz="2400" b="0" i="0" u="none" strike="noStrike" cap="none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sym typeface="Arial"/>
            </a:endParaRPr>
          </a:p>
        </p:txBody>
      </p:sp>
      <p:sp>
        <p:nvSpPr>
          <p:cNvPr id="5" name="Google Shape;86;p1">
            <a:extLst>
              <a:ext uri="{FF2B5EF4-FFF2-40B4-BE49-F238E27FC236}">
                <a16:creationId xmlns:a16="http://schemas.microsoft.com/office/drawing/2014/main" id="{299BCC01-D38D-075E-2174-9272370EA54F}"/>
              </a:ext>
            </a:extLst>
          </p:cNvPr>
          <p:cNvSpPr txBox="1"/>
          <p:nvPr/>
        </p:nvSpPr>
        <p:spPr>
          <a:xfrm>
            <a:off x="350982" y="3807506"/>
            <a:ext cx="1152698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2000" b="1" i="0" u="none" strike="noStrike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  <a:sym typeface="Calibri"/>
              </a:rPr>
              <a:t>Категория:</a:t>
            </a:r>
            <a:r>
              <a:rPr lang="ru-RU" sz="2000" b="0" i="0" u="none" strike="noStrike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  <a:sym typeface="Calibri"/>
              </a:rPr>
              <a:t> </a:t>
            </a:r>
            <a:r>
              <a:rPr lang="ru-RU" sz="2000" b="0" i="1" u="none" strike="noStrike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  <a:sym typeface="Calibri"/>
              </a:rPr>
              <a:t>(по количеству сотрудников)</a:t>
            </a:r>
            <a:endParaRPr sz="1600" b="0" i="1" u="none" strike="noStrike" cap="none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sym typeface="Arial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B274721C-ABC1-B61A-DFAD-1FC1B5CFFCE7}"/>
              </a:ext>
            </a:extLst>
          </p:cNvPr>
          <p:cNvSpPr txBox="1"/>
          <p:nvPr/>
        </p:nvSpPr>
        <p:spPr>
          <a:xfrm>
            <a:off x="350982" y="4554165"/>
            <a:ext cx="1152698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2000" b="1" i="0" u="none" strike="noStrike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  <a:sym typeface="Calibri"/>
              </a:rPr>
              <a:t>Титул офиса: </a:t>
            </a:r>
            <a:r>
              <a:rPr lang="ru-RU" sz="2000" b="0" i="1" u="none" strike="noStrike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  <a:sym typeface="Calibri"/>
              </a:rPr>
              <a:t>(собственность/аренда)</a:t>
            </a:r>
            <a:endParaRPr sz="1600" b="0" i="1" u="none" strike="noStrike" cap="none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sym typeface="Arial"/>
            </a:endParaRPr>
          </a:p>
        </p:txBody>
      </p:sp>
      <p:sp>
        <p:nvSpPr>
          <p:cNvPr id="7" name="Google Shape;88;p1">
            <a:extLst>
              <a:ext uri="{FF2B5EF4-FFF2-40B4-BE49-F238E27FC236}">
                <a16:creationId xmlns:a16="http://schemas.microsoft.com/office/drawing/2014/main" id="{F5387FD6-F638-2D33-D252-E8384F0070D2}"/>
              </a:ext>
            </a:extLst>
          </p:cNvPr>
          <p:cNvSpPr txBox="1"/>
          <p:nvPr/>
        </p:nvSpPr>
        <p:spPr>
          <a:xfrm>
            <a:off x="350982" y="5300792"/>
            <a:ext cx="1152698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2000" b="1" i="0" u="none" strike="noStrike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  <a:sym typeface="Calibri"/>
              </a:rPr>
              <a:t>Сертификация:</a:t>
            </a:r>
            <a:r>
              <a:rPr lang="ru-RU" sz="2000" b="0" i="0" u="none" strike="noStrike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  <a:sym typeface="Calibri"/>
              </a:rPr>
              <a:t> </a:t>
            </a:r>
            <a:r>
              <a:rPr lang="ru-RU" sz="2000" b="0" i="1" u="none" strike="noStrike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  <a:sym typeface="Calibri"/>
              </a:rPr>
              <a:t>(указать при наличии)</a:t>
            </a:r>
            <a:endParaRPr sz="1600" b="0" i="1" u="none" strike="noStrike" cap="none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133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круг, Графика, снимок экрана, Шрифт&#10;&#10;Автоматически созданное описание">
            <a:extLst>
              <a:ext uri="{FF2B5EF4-FFF2-40B4-BE49-F238E27FC236}">
                <a16:creationId xmlns:a16="http://schemas.microsoft.com/office/drawing/2014/main" id="{E0DC4FD3-6AD8-44F7-10C1-8D704F476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8909" y="6337019"/>
            <a:ext cx="1145310" cy="4491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0EC72E-79E3-372D-D0E1-8A4F966AF6AF}"/>
              </a:ext>
            </a:extLst>
          </p:cNvPr>
          <p:cNvSpPr txBox="1"/>
          <p:nvPr/>
        </p:nvSpPr>
        <p:spPr>
          <a:xfrm>
            <a:off x="8783782" y="6376907"/>
            <a:ext cx="2115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463A3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г.Москва, 2023 год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6A05FD-AFB1-819F-F87F-E0E612D705B7}"/>
              </a:ext>
            </a:extLst>
          </p:cNvPr>
          <p:cNvSpPr txBox="1"/>
          <p:nvPr/>
        </p:nvSpPr>
        <p:spPr>
          <a:xfrm>
            <a:off x="2072302" y="2967335"/>
            <a:ext cx="80473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463A3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СПАСИБО ЗА ВНИМАНИЕ</a:t>
            </a:r>
          </a:p>
        </p:txBody>
      </p:sp>
      <p:pic>
        <p:nvPicPr>
          <p:cNvPr id="3" name="Рисунок 2" descr="Изображение выглядит как круг, Графика, снимок экрана, Шрифт&#10;&#10;Автоматически созданное описание">
            <a:extLst>
              <a:ext uri="{FF2B5EF4-FFF2-40B4-BE49-F238E27FC236}">
                <a16:creationId xmlns:a16="http://schemas.microsoft.com/office/drawing/2014/main" id="{0F4E32E6-2BF2-FEE9-AF7F-31DA3F124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038" y="120947"/>
            <a:ext cx="2120399" cy="8314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7D2875-0D40-2B7A-CD90-A4F1E523E8F3}"/>
              </a:ext>
            </a:extLst>
          </p:cNvPr>
          <p:cNvSpPr txBox="1"/>
          <p:nvPr/>
        </p:nvSpPr>
        <p:spPr>
          <a:xfrm>
            <a:off x="5038437" y="6423089"/>
            <a:ext cx="2115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463A3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г.Москва, 2023 год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39</Words>
  <Application>Microsoft Office PowerPoint</Application>
  <PresentationFormat>Широкоэкранный</PresentationFormat>
  <Paragraphs>7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Криницкая</dc:creator>
  <cp:lastModifiedBy>Елена Криницкая</cp:lastModifiedBy>
  <cp:revision>2</cp:revision>
  <dcterms:created xsi:type="dcterms:W3CDTF">2021-09-20T14:15:24Z</dcterms:created>
  <dcterms:modified xsi:type="dcterms:W3CDTF">2023-06-09T14:33:08Z</dcterms:modified>
</cp:coreProperties>
</file>